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384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F781-2193-48CE-8FD3-D5EE7693EAE9}" type="datetimeFigureOut">
              <a:rPr lang="uk-UA" smtClean="0"/>
              <a:t>26.01.2021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521A8-51BA-4854-A016-D6F7EAF2686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10213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F781-2193-48CE-8FD3-D5EE7693EAE9}" type="datetimeFigureOut">
              <a:rPr lang="uk-UA" smtClean="0"/>
              <a:t>26.01.2021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521A8-51BA-4854-A016-D6F7EAF2686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22092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F781-2193-48CE-8FD3-D5EE7693EAE9}" type="datetimeFigureOut">
              <a:rPr lang="uk-UA" smtClean="0"/>
              <a:t>26.01.2021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521A8-51BA-4854-A016-D6F7EAF2686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06256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F781-2193-48CE-8FD3-D5EE7693EAE9}" type="datetimeFigureOut">
              <a:rPr lang="uk-UA" smtClean="0"/>
              <a:t>26.01.2021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521A8-51BA-4854-A016-D6F7EAF2686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64588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F781-2193-48CE-8FD3-D5EE7693EAE9}" type="datetimeFigureOut">
              <a:rPr lang="uk-UA" smtClean="0"/>
              <a:t>26.01.2021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521A8-51BA-4854-A016-D6F7EAF2686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71101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F781-2193-48CE-8FD3-D5EE7693EAE9}" type="datetimeFigureOut">
              <a:rPr lang="uk-UA" smtClean="0"/>
              <a:t>26.01.2021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521A8-51BA-4854-A016-D6F7EAF2686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08620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F781-2193-48CE-8FD3-D5EE7693EAE9}" type="datetimeFigureOut">
              <a:rPr lang="uk-UA" smtClean="0"/>
              <a:t>26.01.2021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521A8-51BA-4854-A016-D6F7EAF2686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19423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F781-2193-48CE-8FD3-D5EE7693EAE9}" type="datetimeFigureOut">
              <a:rPr lang="uk-UA" smtClean="0"/>
              <a:t>26.01.2021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521A8-51BA-4854-A016-D6F7EAF2686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4352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F781-2193-48CE-8FD3-D5EE7693EAE9}" type="datetimeFigureOut">
              <a:rPr lang="uk-UA" smtClean="0"/>
              <a:t>26.01.2021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521A8-51BA-4854-A016-D6F7EAF2686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6173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F781-2193-48CE-8FD3-D5EE7693EAE9}" type="datetimeFigureOut">
              <a:rPr lang="uk-UA" smtClean="0"/>
              <a:t>26.01.2021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521A8-51BA-4854-A016-D6F7EAF2686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98411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F781-2193-48CE-8FD3-D5EE7693EAE9}" type="datetimeFigureOut">
              <a:rPr lang="uk-UA" smtClean="0"/>
              <a:t>26.01.2021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521A8-51BA-4854-A016-D6F7EAF2686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89949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0F781-2193-48CE-8FD3-D5EE7693EAE9}" type="datetimeFigureOut">
              <a:rPr lang="uk-UA" smtClean="0"/>
              <a:t>26.01.2021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521A8-51BA-4854-A016-D6F7EAF2686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20930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7632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214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214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214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214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214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214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214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214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2143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0</Words>
  <Application>Microsoft Office PowerPoint</Application>
  <PresentationFormat>Екран (16:9)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10</vt:i4>
      </vt:variant>
    </vt:vector>
  </HeadingPairs>
  <TitlesOfParts>
    <vt:vector size="11" baseType="lpstr"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Admin</cp:lastModifiedBy>
  <cp:revision>3</cp:revision>
  <dcterms:created xsi:type="dcterms:W3CDTF">2021-01-25T22:39:27Z</dcterms:created>
  <dcterms:modified xsi:type="dcterms:W3CDTF">2021-01-26T11:19:26Z</dcterms:modified>
</cp:coreProperties>
</file>